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63931-2EB6-88DA-8245-B4451F6A1D9F}" v="7" dt="2022-09-27T14:59:00.773"/>
    <p1510:client id="{31A7E1E8-2C76-4285-AA83-9B977A4A7F8A}" v="3" dt="2022-09-27T14:27:01.484"/>
    <p1510:client id="{AB130C34-9DE6-4D02-9B2A-FBCAEFD4220F}" v="29" dt="2022-09-27T14:58:07.592"/>
    <p1510:client id="{CA924F5C-B839-8142-8CB1-BA9A8FCA5F2C}" v="216" dt="2022-09-27T14:54:10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 NEIL ORDONEZ ESTABILLO" userId="cd5c9a06-1073-4662-81cd-77eb2a8b7da1" providerId="ADAL" clId="{AB130C34-9DE6-4D02-9B2A-FBCAEFD4220F}"/>
    <pc:docChg chg="custSel addSld modSld sldOrd">
      <pc:chgData name="SHANN NEIL ORDONEZ ESTABILLO" userId="cd5c9a06-1073-4662-81cd-77eb2a8b7da1" providerId="ADAL" clId="{AB130C34-9DE6-4D02-9B2A-FBCAEFD4220F}" dt="2022-09-27T14:58:07.593" v="28" actId="1076"/>
      <pc:docMkLst>
        <pc:docMk/>
      </pc:docMkLst>
      <pc:sldChg chg="modSp mod ord">
        <pc:chgData name="SHANN NEIL ORDONEZ ESTABILLO" userId="cd5c9a06-1073-4662-81cd-77eb2a8b7da1" providerId="ADAL" clId="{AB130C34-9DE6-4D02-9B2A-FBCAEFD4220F}" dt="2022-09-27T14:58:07.593" v="28" actId="1076"/>
        <pc:sldMkLst>
          <pc:docMk/>
          <pc:sldMk cId="1174403674" sldId="257"/>
        </pc:sldMkLst>
        <pc:graphicFrameChg chg="mod">
          <ac:chgData name="SHANN NEIL ORDONEZ ESTABILLO" userId="cd5c9a06-1073-4662-81cd-77eb2a8b7da1" providerId="ADAL" clId="{AB130C34-9DE6-4D02-9B2A-FBCAEFD4220F}" dt="2022-09-27T14:58:07.593" v="28" actId="1076"/>
          <ac:graphicFrameMkLst>
            <pc:docMk/>
            <pc:sldMk cId="1174403674" sldId="257"/>
            <ac:graphicFrameMk id="4" creationId="{5FFA5BBF-B27B-A090-2333-CCDDDF26A8FD}"/>
          </ac:graphicFrameMkLst>
        </pc:graphicFrameChg>
      </pc:sldChg>
      <pc:sldChg chg="addSp modSp mod">
        <pc:chgData name="SHANN NEIL ORDONEZ ESTABILLO" userId="cd5c9a06-1073-4662-81cd-77eb2a8b7da1" providerId="ADAL" clId="{AB130C34-9DE6-4D02-9B2A-FBCAEFD4220F}" dt="2022-09-27T14:40:36.302" v="9" actId="1076"/>
        <pc:sldMkLst>
          <pc:docMk/>
          <pc:sldMk cId="1980956034" sldId="258"/>
        </pc:sldMkLst>
        <pc:graphicFrameChg chg="mod">
          <ac:chgData name="SHANN NEIL ORDONEZ ESTABILLO" userId="cd5c9a06-1073-4662-81cd-77eb2a8b7da1" providerId="ADAL" clId="{AB130C34-9DE6-4D02-9B2A-FBCAEFD4220F}" dt="2022-09-27T14:37:30.340" v="5" actId="1076"/>
          <ac:graphicFrameMkLst>
            <pc:docMk/>
            <pc:sldMk cId="1980956034" sldId="258"/>
            <ac:graphicFrameMk id="4" creationId="{5FFA5BBF-B27B-A090-2333-CCDDDF26A8FD}"/>
          </ac:graphicFrameMkLst>
        </pc:graphicFrameChg>
        <pc:picChg chg="add mod">
          <ac:chgData name="SHANN NEIL ORDONEZ ESTABILLO" userId="cd5c9a06-1073-4662-81cd-77eb2a8b7da1" providerId="ADAL" clId="{AB130C34-9DE6-4D02-9B2A-FBCAEFD4220F}" dt="2022-09-27T14:39:37.955" v="7" actId="1076"/>
          <ac:picMkLst>
            <pc:docMk/>
            <pc:sldMk cId="1980956034" sldId="258"/>
            <ac:picMk id="5" creationId="{C7FA84C0-618F-9F91-62D3-B54F232169DE}"/>
          </ac:picMkLst>
        </pc:picChg>
        <pc:picChg chg="add mod">
          <ac:chgData name="SHANN NEIL ORDONEZ ESTABILLO" userId="cd5c9a06-1073-4662-81cd-77eb2a8b7da1" providerId="ADAL" clId="{AB130C34-9DE6-4D02-9B2A-FBCAEFD4220F}" dt="2022-09-27T14:40:36.302" v="9" actId="1076"/>
          <ac:picMkLst>
            <pc:docMk/>
            <pc:sldMk cId="1980956034" sldId="258"/>
            <ac:picMk id="7" creationId="{B4206E55-0338-24D0-9EA8-83BCC59AB797}"/>
          </ac:picMkLst>
        </pc:picChg>
      </pc:sldChg>
      <pc:sldChg chg="addSp delSp modSp add mod">
        <pc:chgData name="SHANN NEIL ORDONEZ ESTABILLO" userId="cd5c9a06-1073-4662-81cd-77eb2a8b7da1" providerId="ADAL" clId="{AB130C34-9DE6-4D02-9B2A-FBCAEFD4220F}" dt="2022-09-27T14:43:13.763" v="27"/>
        <pc:sldMkLst>
          <pc:docMk/>
          <pc:sldMk cId="851714994" sldId="261"/>
        </pc:sldMkLst>
        <pc:spChg chg="mod">
          <ac:chgData name="SHANN NEIL ORDONEZ ESTABILLO" userId="cd5c9a06-1073-4662-81cd-77eb2a8b7da1" providerId="ADAL" clId="{AB130C34-9DE6-4D02-9B2A-FBCAEFD4220F}" dt="2022-09-27T14:41:43.156" v="12" actId="20577"/>
          <ac:spMkLst>
            <pc:docMk/>
            <pc:sldMk cId="851714994" sldId="261"/>
            <ac:spMk id="2" creationId="{7905022F-C993-CE99-C173-05377529A1F4}"/>
          </ac:spMkLst>
        </pc:spChg>
        <pc:graphicFrameChg chg="mod">
          <ac:chgData name="SHANN NEIL ORDONEZ ESTABILLO" userId="cd5c9a06-1073-4662-81cd-77eb2a8b7da1" providerId="ADAL" clId="{AB130C34-9DE6-4D02-9B2A-FBCAEFD4220F}" dt="2022-09-27T14:43:13.763" v="27"/>
          <ac:graphicFrameMkLst>
            <pc:docMk/>
            <pc:sldMk cId="851714994" sldId="261"/>
            <ac:graphicFrameMk id="4" creationId="{5FFA5BBF-B27B-A090-2333-CCDDDF26A8FD}"/>
          </ac:graphicFrameMkLst>
        </pc:graphicFrameChg>
        <pc:picChg chg="del">
          <ac:chgData name="SHANN NEIL ORDONEZ ESTABILLO" userId="cd5c9a06-1073-4662-81cd-77eb2a8b7da1" providerId="ADAL" clId="{AB130C34-9DE6-4D02-9B2A-FBCAEFD4220F}" dt="2022-09-27T14:42:24.512" v="16" actId="478"/>
          <ac:picMkLst>
            <pc:docMk/>
            <pc:sldMk cId="851714994" sldId="261"/>
            <ac:picMk id="5" creationId="{C7FA84C0-618F-9F91-62D3-B54F232169DE}"/>
          </ac:picMkLst>
        </pc:picChg>
        <pc:picChg chg="add mod">
          <ac:chgData name="SHANN NEIL ORDONEZ ESTABILLO" userId="cd5c9a06-1073-4662-81cd-77eb2a8b7da1" providerId="ADAL" clId="{AB130C34-9DE6-4D02-9B2A-FBCAEFD4220F}" dt="2022-09-27T14:42:48.716" v="23" actId="1076"/>
          <ac:picMkLst>
            <pc:docMk/>
            <pc:sldMk cId="851714994" sldId="261"/>
            <ac:picMk id="6" creationId="{33020278-05A6-3B80-702D-B4C53DDE56B7}"/>
          </ac:picMkLst>
        </pc:picChg>
        <pc:picChg chg="del mod">
          <ac:chgData name="SHANN NEIL ORDONEZ ESTABILLO" userId="cd5c9a06-1073-4662-81cd-77eb2a8b7da1" providerId="ADAL" clId="{AB130C34-9DE6-4D02-9B2A-FBCAEFD4220F}" dt="2022-09-27T14:42:27.394" v="19" actId="478"/>
          <ac:picMkLst>
            <pc:docMk/>
            <pc:sldMk cId="851714994" sldId="261"/>
            <ac:picMk id="7" creationId="{B4206E55-0338-24D0-9EA8-83BCC59AB797}"/>
          </ac:picMkLst>
        </pc:picChg>
        <pc:picChg chg="add mod">
          <ac:chgData name="SHANN NEIL ORDONEZ ESTABILLO" userId="cd5c9a06-1073-4662-81cd-77eb2a8b7da1" providerId="ADAL" clId="{AB130C34-9DE6-4D02-9B2A-FBCAEFD4220F}" dt="2022-09-27T14:43:13.144" v="26" actId="1076"/>
          <ac:picMkLst>
            <pc:docMk/>
            <pc:sldMk cId="851714994" sldId="261"/>
            <ac:picMk id="9" creationId="{C3F8D235-F6B0-5513-F76B-DBAF5E7E2418}"/>
          </ac:picMkLst>
        </pc:picChg>
      </pc:sldChg>
    </pc:docChg>
  </pc:docChgLst>
  <pc:docChgLst>
    <pc:chgData name="MANGSHANG SAUYING -" userId="S::u6511089@au.edu::593b2335-4d49-498f-b0a4-700dee90f50f" providerId="AD" clId="Web-{20A63931-2EB6-88DA-8245-B4451F6A1D9F}"/>
    <pc:docChg chg="addSld modSld">
      <pc:chgData name="MANGSHANG SAUYING -" userId="S::u6511089@au.edu::593b2335-4d49-498f-b0a4-700dee90f50f" providerId="AD" clId="Web-{20A63931-2EB6-88DA-8245-B4451F6A1D9F}" dt="2022-09-27T14:59:00.773" v="21"/>
      <pc:docMkLst>
        <pc:docMk/>
      </pc:docMkLst>
      <pc:sldChg chg="modSp">
        <pc:chgData name="MANGSHANG SAUYING -" userId="S::u6511089@au.edu::593b2335-4d49-498f-b0a4-700dee90f50f" providerId="AD" clId="Web-{20A63931-2EB6-88DA-8245-B4451F6A1D9F}" dt="2022-09-27T14:52:15.669" v="4" actId="1076"/>
        <pc:sldMkLst>
          <pc:docMk/>
          <pc:sldMk cId="851714994" sldId="261"/>
        </pc:sldMkLst>
        <pc:graphicFrameChg chg="mod">
          <ac:chgData name="MANGSHANG SAUYING -" userId="S::u6511089@au.edu::593b2335-4d49-498f-b0a4-700dee90f50f" providerId="AD" clId="Web-{20A63931-2EB6-88DA-8245-B4451F6A1D9F}" dt="2022-09-27T14:52:15.669" v="4" actId="1076"/>
          <ac:graphicFrameMkLst>
            <pc:docMk/>
            <pc:sldMk cId="851714994" sldId="261"/>
            <ac:graphicFrameMk id="4" creationId="{5FFA5BBF-B27B-A090-2333-CCDDDF26A8FD}"/>
          </ac:graphicFrameMkLst>
        </pc:graphicFrameChg>
      </pc:sldChg>
      <pc:sldChg chg="addSp delSp modSp new">
        <pc:chgData name="MANGSHANG SAUYING -" userId="S::u6511089@au.edu::593b2335-4d49-498f-b0a4-700dee90f50f" providerId="AD" clId="Web-{20A63931-2EB6-88DA-8245-B4451F6A1D9F}" dt="2022-09-27T14:59:00.773" v="21"/>
        <pc:sldMkLst>
          <pc:docMk/>
          <pc:sldMk cId="563735677" sldId="263"/>
        </pc:sldMkLst>
        <pc:spChg chg="del">
          <ac:chgData name="MANGSHANG SAUYING -" userId="S::u6511089@au.edu::593b2335-4d49-498f-b0a4-700dee90f50f" providerId="AD" clId="Web-{20A63931-2EB6-88DA-8245-B4451F6A1D9F}" dt="2022-09-27T14:58:11.819" v="5"/>
          <ac:spMkLst>
            <pc:docMk/>
            <pc:sldMk cId="563735677" sldId="263"/>
            <ac:spMk id="2" creationId="{31C6946B-8406-13D2-1FD6-E950ADE85380}"/>
          </ac:spMkLst>
        </pc:spChg>
        <pc:spChg chg="del">
          <ac:chgData name="MANGSHANG SAUYING -" userId="S::u6511089@au.edu::593b2335-4d49-498f-b0a4-700dee90f50f" providerId="AD" clId="Web-{20A63931-2EB6-88DA-8245-B4451F6A1D9F}" dt="2022-09-27T14:58:12.538" v="6"/>
          <ac:spMkLst>
            <pc:docMk/>
            <pc:sldMk cId="563735677" sldId="263"/>
            <ac:spMk id="3" creationId="{621E2C41-8EB2-D87C-A8F5-831568FF18CA}"/>
          </ac:spMkLst>
        </pc:spChg>
        <pc:spChg chg="add mod">
          <ac:chgData name="MANGSHANG SAUYING -" userId="S::u6511089@au.edu::593b2335-4d49-498f-b0a4-700dee90f50f" providerId="AD" clId="Web-{20A63931-2EB6-88DA-8245-B4451F6A1D9F}" dt="2022-09-27T14:59:00.773" v="21"/>
          <ac:spMkLst>
            <pc:docMk/>
            <pc:sldMk cId="563735677" sldId="263"/>
            <ac:spMk id="7" creationId="{9B87D783-E952-1084-1319-BC40AE6647A5}"/>
          </ac:spMkLst>
        </pc:spChg>
        <pc:graphicFrameChg chg="add del mod">
          <ac:chgData name="MANGSHANG SAUYING -" userId="S::u6511089@au.edu::593b2335-4d49-498f-b0a4-700dee90f50f" providerId="AD" clId="Web-{20A63931-2EB6-88DA-8245-B4451F6A1D9F}" dt="2022-09-27T14:59:00.773" v="21"/>
          <ac:graphicFrameMkLst>
            <pc:docMk/>
            <pc:sldMk cId="563735677" sldId="263"/>
            <ac:graphicFrameMk id="5" creationId="{198F8A29-A6FA-BBD6-B072-02E737E9014A}"/>
          </ac:graphicFrameMkLst>
        </pc:graphicFrameChg>
      </pc:sldChg>
      <pc:sldChg chg="new">
        <pc:chgData name="MANGSHANG SAUYING -" userId="S::u6511089@au.edu::593b2335-4d49-498f-b0a4-700dee90f50f" providerId="AD" clId="Web-{20A63931-2EB6-88DA-8245-B4451F6A1D9F}" dt="2022-09-27T14:51:35.433" v="1"/>
        <pc:sldMkLst>
          <pc:docMk/>
          <pc:sldMk cId="3420038805" sldId="264"/>
        </pc:sldMkLst>
      </pc:sldChg>
      <pc:sldChg chg="new">
        <pc:chgData name="MANGSHANG SAUYING -" userId="S::u6511089@au.edu::593b2335-4d49-498f-b0a4-700dee90f50f" providerId="AD" clId="Web-{20A63931-2EB6-88DA-8245-B4451F6A1D9F}" dt="2022-09-27T14:51:36.621" v="2"/>
        <pc:sldMkLst>
          <pc:docMk/>
          <pc:sldMk cId="3478058871" sldId="265"/>
        </pc:sldMkLst>
      </pc:sldChg>
    </pc:docChg>
  </pc:docChgLst>
  <pc:docChgLst>
    <pc:chgData name="JAN POONTHONG" userId="eea109bb-7c67-4bc7-8820-a315913e7cd5" providerId="ADAL" clId="{CA924F5C-B839-8142-8CB1-BA9A8FCA5F2C}"/>
    <pc:docChg chg="custSel addSld modSld sldOrd addMainMaster delMainMaster">
      <pc:chgData name="JAN POONTHONG" userId="eea109bb-7c67-4bc7-8820-a315913e7cd5" providerId="ADAL" clId="{CA924F5C-B839-8142-8CB1-BA9A8FCA5F2C}" dt="2022-09-27T14:54:10.410" v="248" actId="20577"/>
      <pc:docMkLst>
        <pc:docMk/>
      </pc:docMkLst>
      <pc:sldChg chg="addSp modSp mod modMedia setBg modClrScheme chgLayout">
        <pc:chgData name="JAN POONTHONG" userId="eea109bb-7c67-4bc7-8820-a315913e7cd5" providerId="ADAL" clId="{CA924F5C-B839-8142-8CB1-BA9A8FCA5F2C}" dt="2022-09-27T13:20:17.830" v="35" actId="20577"/>
        <pc:sldMkLst>
          <pc:docMk/>
          <pc:sldMk cId="441464785" sldId="256"/>
        </pc:sldMkLst>
        <pc:spChg chg="mod">
          <ac:chgData name="JAN POONTHONG" userId="eea109bb-7c67-4bc7-8820-a315913e7cd5" providerId="ADAL" clId="{CA924F5C-B839-8142-8CB1-BA9A8FCA5F2C}" dt="2022-09-27T13:20:08.133" v="10" actId="26606"/>
          <ac:spMkLst>
            <pc:docMk/>
            <pc:sldMk cId="441464785" sldId="256"/>
            <ac:spMk id="2" creationId="{998139F8-8BF5-7107-536B-17ADAF2B1208}"/>
          </ac:spMkLst>
        </pc:spChg>
        <pc:spChg chg="mod">
          <ac:chgData name="JAN POONTHONG" userId="eea109bb-7c67-4bc7-8820-a315913e7cd5" providerId="ADAL" clId="{CA924F5C-B839-8142-8CB1-BA9A8FCA5F2C}" dt="2022-09-27T13:20:17.830" v="35" actId="20577"/>
          <ac:spMkLst>
            <pc:docMk/>
            <pc:sldMk cId="441464785" sldId="256"/>
            <ac:spMk id="3" creationId="{CB6EC54A-9E7A-F08C-3A9C-F2877AD6EC2A}"/>
          </ac:spMkLst>
        </pc:spChg>
        <pc:spChg chg="add">
          <ac:chgData name="JAN POONTHONG" userId="eea109bb-7c67-4bc7-8820-a315913e7cd5" providerId="ADAL" clId="{CA924F5C-B839-8142-8CB1-BA9A8FCA5F2C}" dt="2022-09-27T13:20:08.133" v="10" actId="26606"/>
          <ac:spMkLst>
            <pc:docMk/>
            <pc:sldMk cId="441464785" sldId="256"/>
            <ac:spMk id="9" creationId="{F1174801-1395-44C5-9B00-CCAC45C056E7}"/>
          </ac:spMkLst>
        </pc:spChg>
        <pc:spChg chg="add">
          <ac:chgData name="JAN POONTHONG" userId="eea109bb-7c67-4bc7-8820-a315913e7cd5" providerId="ADAL" clId="{CA924F5C-B839-8142-8CB1-BA9A8FCA5F2C}" dt="2022-09-27T13:20:08.133" v="10" actId="26606"/>
          <ac:spMkLst>
            <pc:docMk/>
            <pc:sldMk cId="441464785" sldId="256"/>
            <ac:spMk id="11" creationId="{996DFAFB-BCE1-4BEC-82FB-D574234DEF0A}"/>
          </ac:spMkLst>
        </pc:spChg>
        <pc:spChg chg="add">
          <ac:chgData name="JAN POONTHONG" userId="eea109bb-7c67-4bc7-8820-a315913e7cd5" providerId="ADAL" clId="{CA924F5C-B839-8142-8CB1-BA9A8FCA5F2C}" dt="2022-09-27T13:20:08.133" v="10" actId="26606"/>
          <ac:spMkLst>
            <pc:docMk/>
            <pc:sldMk cId="441464785" sldId="256"/>
            <ac:spMk id="13" creationId="{16F61E84-9DCA-4F22-94BC-C901DB49995D}"/>
          </ac:spMkLst>
        </pc:spChg>
        <pc:grpChg chg="add">
          <ac:chgData name="JAN POONTHONG" userId="eea109bb-7c67-4bc7-8820-a315913e7cd5" providerId="ADAL" clId="{CA924F5C-B839-8142-8CB1-BA9A8FCA5F2C}" dt="2022-09-27T13:20:08.133" v="10" actId="26606"/>
          <ac:grpSpMkLst>
            <pc:docMk/>
            <pc:sldMk cId="441464785" sldId="256"/>
            <ac:grpSpMk id="15" creationId="{18579DB9-24B0-487B-81E3-8D02AD5F8C81}"/>
          </ac:grpSpMkLst>
        </pc:grpChg>
        <pc:grpChg chg="add">
          <ac:chgData name="JAN POONTHONG" userId="eea109bb-7c67-4bc7-8820-a315913e7cd5" providerId="ADAL" clId="{CA924F5C-B839-8142-8CB1-BA9A8FCA5F2C}" dt="2022-09-27T13:20:08.133" v="10" actId="26606"/>
          <ac:grpSpMkLst>
            <pc:docMk/>
            <pc:sldMk cId="441464785" sldId="256"/>
            <ac:grpSpMk id="24" creationId="{8F281804-17FE-49B9-9065-1A44CD473CAE}"/>
          </ac:grpSpMkLst>
        </pc:grpChg>
        <pc:picChg chg="add mod">
          <ac:chgData name="JAN POONTHONG" userId="eea109bb-7c67-4bc7-8820-a315913e7cd5" providerId="ADAL" clId="{CA924F5C-B839-8142-8CB1-BA9A8FCA5F2C}" dt="2022-09-27T13:20:09.187" v="12"/>
          <ac:picMkLst>
            <pc:docMk/>
            <pc:sldMk cId="441464785" sldId="256"/>
            <ac:picMk id="4" creationId="{94B77F18-2A33-31A1-3D41-6C2158398D29}"/>
          </ac:picMkLst>
        </pc:picChg>
      </pc:sldChg>
      <pc:sldChg chg="addSp delSp modSp new mod">
        <pc:chgData name="JAN POONTHONG" userId="eea109bb-7c67-4bc7-8820-a315913e7cd5" providerId="ADAL" clId="{CA924F5C-B839-8142-8CB1-BA9A8FCA5F2C}" dt="2022-09-27T14:41:10.689" v="166" actId="20577"/>
        <pc:sldMkLst>
          <pc:docMk/>
          <pc:sldMk cId="1174403674" sldId="257"/>
        </pc:sldMkLst>
        <pc:spChg chg="mod">
          <ac:chgData name="JAN POONTHONG" userId="eea109bb-7c67-4bc7-8820-a315913e7cd5" providerId="ADAL" clId="{CA924F5C-B839-8142-8CB1-BA9A8FCA5F2C}" dt="2022-09-27T14:41:10.689" v="166" actId="20577"/>
          <ac:spMkLst>
            <pc:docMk/>
            <pc:sldMk cId="1174403674" sldId="257"/>
            <ac:spMk id="2" creationId="{7905022F-C993-CE99-C173-05377529A1F4}"/>
          </ac:spMkLst>
        </pc:spChg>
        <pc:spChg chg="del mod">
          <ac:chgData name="JAN POONTHONG" userId="eea109bb-7c67-4bc7-8820-a315913e7cd5" providerId="ADAL" clId="{CA924F5C-B839-8142-8CB1-BA9A8FCA5F2C}" dt="2022-09-27T14:23:58.209" v="67"/>
          <ac:spMkLst>
            <pc:docMk/>
            <pc:sldMk cId="1174403674" sldId="257"/>
            <ac:spMk id="3" creationId="{A15EBFFE-97D5-203B-236A-EAD91EB45256}"/>
          </ac:spMkLst>
        </pc:spChg>
        <pc:graphicFrameChg chg="add mod">
          <ac:chgData name="JAN POONTHONG" userId="eea109bb-7c67-4bc7-8820-a315913e7cd5" providerId="ADAL" clId="{CA924F5C-B839-8142-8CB1-BA9A8FCA5F2C}" dt="2022-09-27T14:37:32.478" v="121"/>
          <ac:graphicFrameMkLst>
            <pc:docMk/>
            <pc:sldMk cId="1174403674" sldId="257"/>
            <ac:graphicFrameMk id="4" creationId="{5FFA5BBF-B27B-A090-2333-CCDDDF26A8FD}"/>
          </ac:graphicFrameMkLst>
        </pc:graphicFrameChg>
        <pc:picChg chg="add mod">
          <ac:chgData name="JAN POONTHONG" userId="eea109bb-7c67-4bc7-8820-a315913e7cd5" providerId="ADAL" clId="{CA924F5C-B839-8142-8CB1-BA9A8FCA5F2C}" dt="2022-09-27T14:31:55.767" v="85" actId="1076"/>
          <ac:picMkLst>
            <pc:docMk/>
            <pc:sldMk cId="1174403674" sldId="257"/>
            <ac:picMk id="1026" creationId="{DDE0DBC6-9D68-AA75-54BB-B5E8FE678E60}"/>
          </ac:picMkLst>
        </pc:picChg>
        <pc:picChg chg="add mod">
          <ac:chgData name="JAN POONTHONG" userId="eea109bb-7c67-4bc7-8820-a315913e7cd5" providerId="ADAL" clId="{CA924F5C-B839-8142-8CB1-BA9A8FCA5F2C}" dt="2022-09-27T14:31:57.107" v="86" actId="1076"/>
          <ac:picMkLst>
            <pc:docMk/>
            <pc:sldMk cId="1174403674" sldId="257"/>
            <ac:picMk id="1028" creationId="{667E1D38-94D6-34CC-7E87-8563C19119DB}"/>
          </ac:picMkLst>
        </pc:picChg>
      </pc:sldChg>
      <pc:sldChg chg="modSp">
        <pc:chgData name="JAN POONTHONG" userId="eea109bb-7c67-4bc7-8820-a315913e7cd5" providerId="ADAL" clId="{CA924F5C-B839-8142-8CB1-BA9A8FCA5F2C}" dt="2022-09-27T14:34:26.853" v="92"/>
        <pc:sldMkLst>
          <pc:docMk/>
          <pc:sldMk cId="1980956034" sldId="258"/>
        </pc:sldMkLst>
        <pc:graphicFrameChg chg="mod">
          <ac:chgData name="JAN POONTHONG" userId="eea109bb-7c67-4bc7-8820-a315913e7cd5" providerId="ADAL" clId="{CA924F5C-B839-8142-8CB1-BA9A8FCA5F2C}" dt="2022-09-27T14:34:26.853" v="92"/>
          <ac:graphicFrameMkLst>
            <pc:docMk/>
            <pc:sldMk cId="1980956034" sldId="258"/>
            <ac:graphicFrameMk id="4" creationId="{5FFA5BBF-B27B-A090-2333-CCDDDF26A8FD}"/>
          </ac:graphicFrameMkLst>
        </pc:graphicFrameChg>
      </pc:sldChg>
      <pc:sldChg chg="addSp delSp modSp new mod">
        <pc:chgData name="JAN POONTHONG" userId="eea109bb-7c67-4bc7-8820-a315913e7cd5" providerId="ADAL" clId="{CA924F5C-B839-8142-8CB1-BA9A8FCA5F2C}" dt="2022-09-27T14:41:16.392" v="168"/>
        <pc:sldMkLst>
          <pc:docMk/>
          <pc:sldMk cId="1332208733" sldId="259"/>
        </pc:sldMkLst>
        <pc:spChg chg="mod">
          <ac:chgData name="JAN POONTHONG" userId="eea109bb-7c67-4bc7-8820-a315913e7cd5" providerId="ADAL" clId="{CA924F5C-B839-8142-8CB1-BA9A8FCA5F2C}" dt="2022-09-27T14:41:16.392" v="168"/>
          <ac:spMkLst>
            <pc:docMk/>
            <pc:sldMk cId="1332208733" sldId="259"/>
            <ac:spMk id="2" creationId="{301682C8-2898-8105-9DEA-467C29A03872}"/>
          </ac:spMkLst>
        </pc:spChg>
        <pc:spChg chg="del">
          <ac:chgData name="JAN POONTHONG" userId="eea109bb-7c67-4bc7-8820-a315913e7cd5" providerId="ADAL" clId="{CA924F5C-B839-8142-8CB1-BA9A8FCA5F2C}" dt="2022-09-27T14:36:51.741" v="114"/>
          <ac:spMkLst>
            <pc:docMk/>
            <pc:sldMk cId="1332208733" sldId="259"/>
            <ac:spMk id="3" creationId="{E8839745-0383-1759-8AA4-4933D0033366}"/>
          </ac:spMkLst>
        </pc:spChg>
        <pc:graphicFrameChg chg="add mod">
          <ac:chgData name="JAN POONTHONG" userId="eea109bb-7c67-4bc7-8820-a315913e7cd5" providerId="ADAL" clId="{CA924F5C-B839-8142-8CB1-BA9A8FCA5F2C}" dt="2022-09-27T14:37:11.505" v="119" actId="1076"/>
          <ac:graphicFrameMkLst>
            <pc:docMk/>
            <pc:sldMk cId="1332208733" sldId="259"/>
            <ac:graphicFrameMk id="4" creationId="{73DBFE8A-0875-82FF-087D-D52E3E204BAE}"/>
          </ac:graphicFrameMkLst>
        </pc:graphicFrameChg>
        <pc:picChg chg="add mod">
          <ac:chgData name="JAN POONTHONG" userId="eea109bb-7c67-4bc7-8820-a315913e7cd5" providerId="ADAL" clId="{CA924F5C-B839-8142-8CB1-BA9A8FCA5F2C}" dt="2022-09-27T14:38:37.937" v="132" actId="1076"/>
          <ac:picMkLst>
            <pc:docMk/>
            <pc:sldMk cId="1332208733" sldId="259"/>
            <ac:picMk id="2050" creationId="{B10DE02D-718A-6847-5DCE-F0BE91169463}"/>
          </ac:picMkLst>
        </pc:picChg>
        <pc:picChg chg="add mod">
          <ac:chgData name="JAN POONTHONG" userId="eea109bb-7c67-4bc7-8820-a315913e7cd5" providerId="ADAL" clId="{CA924F5C-B839-8142-8CB1-BA9A8FCA5F2C}" dt="2022-09-27T14:38:41.324" v="134" actId="14100"/>
          <ac:picMkLst>
            <pc:docMk/>
            <pc:sldMk cId="1332208733" sldId="259"/>
            <ac:picMk id="2052" creationId="{9B0EE66E-9FA6-E072-EE6A-26B72714C6D2}"/>
          </ac:picMkLst>
        </pc:picChg>
      </pc:sldChg>
      <pc:sldChg chg="addSp delSp modSp new mod">
        <pc:chgData name="JAN POONTHONG" userId="eea109bb-7c67-4bc7-8820-a315913e7cd5" providerId="ADAL" clId="{CA924F5C-B839-8142-8CB1-BA9A8FCA5F2C}" dt="2022-09-27T14:44:44.918" v="201"/>
        <pc:sldMkLst>
          <pc:docMk/>
          <pc:sldMk cId="900664275" sldId="260"/>
        </pc:sldMkLst>
        <pc:spChg chg="mod">
          <ac:chgData name="JAN POONTHONG" userId="eea109bb-7c67-4bc7-8820-a315913e7cd5" providerId="ADAL" clId="{CA924F5C-B839-8142-8CB1-BA9A8FCA5F2C}" dt="2022-09-27T14:41:38.336" v="181" actId="20577"/>
          <ac:spMkLst>
            <pc:docMk/>
            <pc:sldMk cId="900664275" sldId="260"/>
            <ac:spMk id="2" creationId="{F2B93FD3-C500-9780-E7B9-A716AB72C950}"/>
          </ac:spMkLst>
        </pc:spChg>
        <pc:spChg chg="del">
          <ac:chgData name="JAN POONTHONG" userId="eea109bb-7c67-4bc7-8820-a315913e7cd5" providerId="ADAL" clId="{CA924F5C-B839-8142-8CB1-BA9A8FCA5F2C}" dt="2022-09-27T14:40:07.490" v="136"/>
          <ac:spMkLst>
            <pc:docMk/>
            <pc:sldMk cId="900664275" sldId="260"/>
            <ac:spMk id="3" creationId="{87E810A8-56FF-4A0B-634B-A4D194A113BD}"/>
          </ac:spMkLst>
        </pc:spChg>
        <pc:graphicFrameChg chg="add mod">
          <ac:chgData name="JAN POONTHONG" userId="eea109bb-7c67-4bc7-8820-a315913e7cd5" providerId="ADAL" clId="{CA924F5C-B839-8142-8CB1-BA9A8FCA5F2C}" dt="2022-09-27T14:44:44.918" v="201"/>
          <ac:graphicFrameMkLst>
            <pc:docMk/>
            <pc:sldMk cId="900664275" sldId="260"/>
            <ac:graphicFrameMk id="4" creationId="{050E500C-4129-6781-6475-6461DE87C0A5}"/>
          </ac:graphicFrameMkLst>
        </pc:graphicFrameChg>
        <pc:picChg chg="add mod">
          <ac:chgData name="JAN POONTHONG" userId="eea109bb-7c67-4bc7-8820-a315913e7cd5" providerId="ADAL" clId="{CA924F5C-B839-8142-8CB1-BA9A8FCA5F2C}" dt="2022-09-27T14:42:05.737" v="193" actId="14100"/>
          <ac:picMkLst>
            <pc:docMk/>
            <pc:sldMk cId="900664275" sldId="260"/>
            <ac:picMk id="3074" creationId="{149ADB82-5D4F-8F9E-64F9-8FB734EC761A}"/>
          </ac:picMkLst>
        </pc:picChg>
        <pc:picChg chg="add mod">
          <ac:chgData name="JAN POONTHONG" userId="eea109bb-7c67-4bc7-8820-a315913e7cd5" providerId="ADAL" clId="{CA924F5C-B839-8142-8CB1-BA9A8FCA5F2C}" dt="2022-09-27T14:41:59.541" v="189" actId="1076"/>
          <ac:picMkLst>
            <pc:docMk/>
            <pc:sldMk cId="900664275" sldId="260"/>
            <ac:picMk id="3076" creationId="{92355F1C-B65D-2389-E4D4-1CD52E761B12}"/>
          </ac:picMkLst>
        </pc:picChg>
        <pc:picChg chg="add mod">
          <ac:chgData name="JAN POONTHONG" userId="eea109bb-7c67-4bc7-8820-a315913e7cd5" providerId="ADAL" clId="{CA924F5C-B839-8142-8CB1-BA9A8FCA5F2C}" dt="2022-09-27T14:42:19.998" v="199" actId="14100"/>
          <ac:picMkLst>
            <pc:docMk/>
            <pc:sldMk cId="900664275" sldId="260"/>
            <ac:picMk id="3078" creationId="{38274B96-0D4C-C078-A86C-D69D85C33306}"/>
          </ac:picMkLst>
        </pc:picChg>
      </pc:sldChg>
      <pc:sldChg chg="addSp delSp modSp new mod">
        <pc:chgData name="JAN POONTHONG" userId="eea109bb-7c67-4bc7-8820-a315913e7cd5" providerId="ADAL" clId="{CA924F5C-B839-8142-8CB1-BA9A8FCA5F2C}" dt="2022-09-27T14:48:56.319" v="223"/>
        <pc:sldMkLst>
          <pc:docMk/>
          <pc:sldMk cId="5472773" sldId="262"/>
        </pc:sldMkLst>
        <pc:spChg chg="mod">
          <ac:chgData name="JAN POONTHONG" userId="eea109bb-7c67-4bc7-8820-a315913e7cd5" providerId="ADAL" clId="{CA924F5C-B839-8142-8CB1-BA9A8FCA5F2C}" dt="2022-09-27T14:48:56.319" v="223"/>
          <ac:spMkLst>
            <pc:docMk/>
            <pc:sldMk cId="5472773" sldId="262"/>
            <ac:spMk id="2" creationId="{3F662C8D-22E7-847F-2EFF-798C685314C4}"/>
          </ac:spMkLst>
        </pc:spChg>
        <pc:spChg chg="del mod">
          <ac:chgData name="JAN POONTHONG" userId="eea109bb-7c67-4bc7-8820-a315913e7cd5" providerId="ADAL" clId="{CA924F5C-B839-8142-8CB1-BA9A8FCA5F2C}" dt="2022-09-27T14:45:54.946" v="205"/>
          <ac:spMkLst>
            <pc:docMk/>
            <pc:sldMk cId="5472773" sldId="262"/>
            <ac:spMk id="3" creationId="{A3CFAC3B-A096-1AE0-63A2-FB665F74212E}"/>
          </ac:spMkLst>
        </pc:spChg>
        <pc:graphicFrameChg chg="add mod">
          <ac:chgData name="JAN POONTHONG" userId="eea109bb-7c67-4bc7-8820-a315913e7cd5" providerId="ADAL" clId="{CA924F5C-B839-8142-8CB1-BA9A8FCA5F2C}" dt="2022-09-27T14:46:18.156" v="209"/>
          <ac:graphicFrameMkLst>
            <pc:docMk/>
            <pc:sldMk cId="5472773" sldId="262"/>
            <ac:graphicFrameMk id="4" creationId="{5CB7061E-A1EC-3B08-79E3-8BDB01AF10E4}"/>
          </ac:graphicFrameMkLst>
        </pc:graphicFrameChg>
        <pc:picChg chg="add mod">
          <ac:chgData name="JAN POONTHONG" userId="eea109bb-7c67-4bc7-8820-a315913e7cd5" providerId="ADAL" clId="{CA924F5C-B839-8142-8CB1-BA9A8FCA5F2C}" dt="2022-09-27T14:46:35.646" v="213" actId="14100"/>
          <ac:picMkLst>
            <pc:docMk/>
            <pc:sldMk cId="5472773" sldId="262"/>
            <ac:picMk id="4098" creationId="{0C873D23-B66B-EA26-855A-082C761D04C6}"/>
          </ac:picMkLst>
        </pc:picChg>
        <pc:picChg chg="add mod">
          <ac:chgData name="JAN POONTHONG" userId="eea109bb-7c67-4bc7-8820-a315913e7cd5" providerId="ADAL" clId="{CA924F5C-B839-8142-8CB1-BA9A8FCA5F2C}" dt="2022-09-27T14:46:57.038" v="217" actId="14100"/>
          <ac:picMkLst>
            <pc:docMk/>
            <pc:sldMk cId="5472773" sldId="262"/>
            <ac:picMk id="4100" creationId="{7956E602-518F-F08A-8117-E2ACDCCFB5B9}"/>
          </ac:picMkLst>
        </pc:picChg>
        <pc:picChg chg="add mod">
          <ac:chgData name="JAN POONTHONG" userId="eea109bb-7c67-4bc7-8820-a315913e7cd5" providerId="ADAL" clId="{CA924F5C-B839-8142-8CB1-BA9A8FCA5F2C}" dt="2022-09-27T14:47:11.365" v="221" actId="14100"/>
          <ac:picMkLst>
            <pc:docMk/>
            <pc:sldMk cId="5472773" sldId="262"/>
            <ac:picMk id="4102" creationId="{98D13861-00FC-E0AD-7F71-32FB19E69E09}"/>
          </ac:picMkLst>
        </pc:picChg>
      </pc:sldChg>
      <pc:sldChg chg="addSp delSp modSp new mod ord">
        <pc:chgData name="JAN POONTHONG" userId="eea109bb-7c67-4bc7-8820-a315913e7cd5" providerId="ADAL" clId="{CA924F5C-B839-8142-8CB1-BA9A8FCA5F2C}" dt="2022-09-27T14:54:10.410" v="248" actId="20577"/>
        <pc:sldMkLst>
          <pc:docMk/>
          <pc:sldMk cId="1268138260" sldId="266"/>
        </pc:sldMkLst>
        <pc:spChg chg="mod">
          <ac:chgData name="JAN POONTHONG" userId="eea109bb-7c67-4bc7-8820-a315913e7cd5" providerId="ADAL" clId="{CA924F5C-B839-8142-8CB1-BA9A8FCA5F2C}" dt="2022-09-27T14:54:10.410" v="248" actId="20577"/>
          <ac:spMkLst>
            <pc:docMk/>
            <pc:sldMk cId="1268138260" sldId="266"/>
            <ac:spMk id="2" creationId="{8A3E8977-91E1-20AF-5A42-6EBCAF5D928B}"/>
          </ac:spMkLst>
        </pc:spChg>
        <pc:spChg chg="del">
          <ac:chgData name="JAN POONTHONG" userId="eea109bb-7c67-4bc7-8820-a315913e7cd5" providerId="ADAL" clId="{CA924F5C-B839-8142-8CB1-BA9A8FCA5F2C}" dt="2022-09-27T14:52:22.977" v="226"/>
          <ac:spMkLst>
            <pc:docMk/>
            <pc:sldMk cId="1268138260" sldId="266"/>
            <ac:spMk id="3" creationId="{88849613-212A-D5F5-4E8D-338B04E8DF8A}"/>
          </ac:spMkLst>
        </pc:spChg>
        <pc:graphicFrameChg chg="add mod">
          <ac:chgData name="JAN POONTHONG" userId="eea109bb-7c67-4bc7-8820-a315913e7cd5" providerId="ADAL" clId="{CA924F5C-B839-8142-8CB1-BA9A8FCA5F2C}" dt="2022-09-27T14:53:13.692" v="232" actId="1076"/>
          <ac:graphicFrameMkLst>
            <pc:docMk/>
            <pc:sldMk cId="1268138260" sldId="266"/>
            <ac:graphicFrameMk id="4" creationId="{886A0BC5-CA44-FE00-1187-F96E438BFCA4}"/>
          </ac:graphicFrameMkLst>
        </pc:graphicFrameChg>
        <pc:picChg chg="add mod">
          <ac:chgData name="JAN POONTHONG" userId="eea109bb-7c67-4bc7-8820-a315913e7cd5" providerId="ADAL" clId="{CA924F5C-B839-8142-8CB1-BA9A8FCA5F2C}" dt="2022-09-27T14:53:23.507" v="237" actId="1076"/>
          <ac:picMkLst>
            <pc:docMk/>
            <pc:sldMk cId="1268138260" sldId="266"/>
            <ac:picMk id="5122" creationId="{11A0A1E9-2B31-E1CA-B07C-B32376965015}"/>
          </ac:picMkLst>
        </pc:picChg>
      </pc:sldChg>
      <pc:sldMasterChg chg="del delSldLayout">
        <pc:chgData name="JAN POONTHONG" userId="eea109bb-7c67-4bc7-8820-a315913e7cd5" providerId="ADAL" clId="{CA924F5C-B839-8142-8CB1-BA9A8FCA5F2C}" dt="2022-09-27T13:20:08.133" v="10" actId="26606"/>
        <pc:sldMasterMkLst>
          <pc:docMk/>
          <pc:sldMasterMk cId="1101646331" sldId="2147483648"/>
        </pc:sldMasterMkLst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1608868571" sldId="2147483649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3895178635" sldId="2147483650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2135669171" sldId="2147483651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4214090033" sldId="2147483652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2436080359" sldId="2147483653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1167618821" sldId="2147483654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1087963111" sldId="2147483655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2360268277" sldId="2147483656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3653316255" sldId="2147483657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1247659300" sldId="2147483658"/>
          </pc:sldLayoutMkLst>
        </pc:sldLayoutChg>
        <pc:sldLayoutChg chg="del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1101646331" sldId="2147483648"/>
            <pc:sldLayoutMk cId="3770192401" sldId="2147483659"/>
          </pc:sldLayoutMkLst>
        </pc:sldLayoutChg>
      </pc:sldMasterChg>
      <pc:sldMasterChg chg="add replId addSldLayout">
        <pc:chgData name="JAN POONTHONG" userId="eea109bb-7c67-4bc7-8820-a315913e7cd5" providerId="ADAL" clId="{CA924F5C-B839-8142-8CB1-BA9A8FCA5F2C}" dt="2022-09-27T13:20:08.133" v="10" actId="26606"/>
        <pc:sldMasterMkLst>
          <pc:docMk/>
          <pc:sldMasterMk cId="282887544" sldId="2147483660"/>
        </pc:sldMasterMkLst>
        <pc:sldLayoutChg chg="ad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2483117675" sldId="2147483661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3487579275" sldId="2147483662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2385348493" sldId="2147483663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3675689423" sldId="2147483664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2321292111" sldId="2147483665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3023191617" sldId="2147483666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3264506384" sldId="2147483667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425075537" sldId="2147483668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3761129569" sldId="2147483669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2454148638" sldId="2147483670"/>
          </pc:sldLayoutMkLst>
        </pc:sldLayoutChg>
        <pc:sldLayoutChg chg="add replId">
          <pc:chgData name="JAN POONTHONG" userId="eea109bb-7c67-4bc7-8820-a315913e7cd5" providerId="ADAL" clId="{CA924F5C-B839-8142-8CB1-BA9A8FCA5F2C}" dt="2022-09-27T13:20:08.133" v="10" actId="26606"/>
          <pc:sldLayoutMkLst>
            <pc:docMk/>
            <pc:sldMasterMk cId="282887544" sldId="2147483660"/>
            <pc:sldLayoutMk cId="535115097" sldId="2147483671"/>
          </pc:sldLayoutMkLst>
        </pc:sldLayoutChg>
      </pc:sldMasterChg>
    </pc:docChg>
  </pc:docChgLst>
  <pc:docChgLst>
    <pc:chgData name="SHANN NEIL ORDONEZ ESTABILLO" userId="S::u6510099@au.edu::cd5c9a06-1073-4662-81cd-77eb2a8b7da1" providerId="AD" clId="Web-{31A7E1E8-2C76-4285-AA83-9B977A4A7F8A}"/>
    <pc:docChg chg="addSld modSld">
      <pc:chgData name="SHANN NEIL ORDONEZ ESTABILLO" userId="S::u6510099@au.edu::cd5c9a06-1073-4662-81cd-77eb2a8b7da1" providerId="AD" clId="Web-{31A7E1E8-2C76-4285-AA83-9B977A4A7F8A}" dt="2022-09-27T14:27:26.157" v="7" actId="1076"/>
      <pc:docMkLst>
        <pc:docMk/>
      </pc:docMkLst>
      <pc:sldChg chg="modSp add replId">
        <pc:chgData name="SHANN NEIL ORDONEZ ESTABILLO" userId="S::u6510099@au.edu::cd5c9a06-1073-4662-81cd-77eb2a8b7da1" providerId="AD" clId="Web-{31A7E1E8-2C76-4285-AA83-9B977A4A7F8A}" dt="2022-09-27T14:27:26.157" v="7" actId="1076"/>
        <pc:sldMkLst>
          <pc:docMk/>
          <pc:sldMk cId="1980956034" sldId="258"/>
        </pc:sldMkLst>
        <pc:spChg chg="mod">
          <ac:chgData name="SHANN NEIL ORDONEZ ESTABILLO" userId="S::u6510099@au.edu::cd5c9a06-1073-4662-81cd-77eb2a8b7da1" providerId="AD" clId="Web-{31A7E1E8-2C76-4285-AA83-9B977A4A7F8A}" dt="2022-09-27T14:27:01.484" v="2" actId="20577"/>
          <ac:spMkLst>
            <pc:docMk/>
            <pc:sldMk cId="1980956034" sldId="258"/>
            <ac:spMk id="2" creationId="{7905022F-C993-CE99-C173-05377529A1F4}"/>
          </ac:spMkLst>
        </pc:spChg>
        <pc:graphicFrameChg chg="mod">
          <ac:chgData name="SHANN NEIL ORDONEZ ESTABILLO" userId="S::u6510099@au.edu::cd5c9a06-1073-4662-81cd-77eb2a8b7da1" providerId="AD" clId="Web-{31A7E1E8-2C76-4285-AA83-9B977A4A7F8A}" dt="2022-09-27T14:27:26.157" v="7" actId="1076"/>
          <ac:graphicFrameMkLst>
            <pc:docMk/>
            <pc:sldMk cId="1980956034" sldId="258"/>
            <ac:graphicFrameMk id="4" creationId="{5FFA5BBF-B27B-A090-2333-CCDDDF26A8FD}"/>
          </ac:graphicFrameMkLst>
        </pc:graphicFrameChg>
      </pc:sldChg>
    </pc:docChg>
  </pc:docChgLst>
  <pc:docChgLst>
    <pc:chgData name="MANGSHANG SAUYING -" userId="593b2335-4d49-498f-b0a4-700dee90f50f" providerId="ADAL" clId="{178D12AA-CFA0-4A85-B834-30BB6F9E1CBD}"/>
    <pc:docChg chg="custSel addSld modSld sldOrd">
      <pc:chgData name="MANGSHANG SAUYING -" userId="593b2335-4d49-498f-b0a4-700dee90f50f" providerId="ADAL" clId="{178D12AA-CFA0-4A85-B834-30BB6F9E1CBD}" dt="2022-09-27T15:04:10.122" v="123" actId="1076"/>
      <pc:docMkLst>
        <pc:docMk/>
      </pc:docMkLst>
      <pc:sldChg chg="modSp">
        <pc:chgData name="MANGSHANG SAUYING -" userId="593b2335-4d49-498f-b0a4-700dee90f50f" providerId="ADAL" clId="{178D12AA-CFA0-4A85-B834-30BB6F9E1CBD}" dt="2022-09-27T14:59:55.833" v="2"/>
        <pc:sldMkLst>
          <pc:docMk/>
          <pc:sldMk cId="1174403674" sldId="257"/>
        </pc:sldMkLst>
        <pc:graphicFrameChg chg="mod">
          <ac:chgData name="MANGSHANG SAUYING -" userId="593b2335-4d49-498f-b0a4-700dee90f50f" providerId="ADAL" clId="{178D12AA-CFA0-4A85-B834-30BB6F9E1CBD}" dt="2022-09-27T14:59:55.833" v="2"/>
          <ac:graphicFrameMkLst>
            <pc:docMk/>
            <pc:sldMk cId="1174403674" sldId="257"/>
            <ac:graphicFrameMk id="4" creationId="{5FFA5BBF-B27B-A090-2333-CCDDDF26A8FD}"/>
          </ac:graphicFrameMkLst>
        </pc:graphicFrameChg>
      </pc:sldChg>
      <pc:sldChg chg="modSp mod">
        <pc:chgData name="MANGSHANG SAUYING -" userId="593b2335-4d49-498f-b0a4-700dee90f50f" providerId="ADAL" clId="{178D12AA-CFA0-4A85-B834-30BB6F9E1CBD}" dt="2022-09-27T15:00:42.311" v="8" actId="20577"/>
        <pc:sldMkLst>
          <pc:docMk/>
          <pc:sldMk cId="851714994" sldId="261"/>
        </pc:sldMkLst>
        <pc:spChg chg="mod">
          <ac:chgData name="MANGSHANG SAUYING -" userId="593b2335-4d49-498f-b0a4-700dee90f50f" providerId="ADAL" clId="{178D12AA-CFA0-4A85-B834-30BB6F9E1CBD}" dt="2022-09-27T15:00:42.311" v="8" actId="20577"/>
          <ac:spMkLst>
            <pc:docMk/>
            <pc:sldMk cId="851714994" sldId="261"/>
            <ac:spMk id="2" creationId="{7905022F-C993-CE99-C173-05377529A1F4}"/>
          </ac:spMkLst>
        </pc:spChg>
      </pc:sldChg>
      <pc:sldChg chg="ord">
        <pc:chgData name="MANGSHANG SAUYING -" userId="593b2335-4d49-498f-b0a4-700dee90f50f" providerId="ADAL" clId="{178D12AA-CFA0-4A85-B834-30BB6F9E1CBD}" dt="2022-09-27T15:00:00.181" v="3" actId="20578"/>
        <pc:sldMkLst>
          <pc:docMk/>
          <pc:sldMk cId="5472773" sldId="262"/>
        </pc:sldMkLst>
      </pc:sldChg>
      <pc:sldChg chg="addSp modSp mod">
        <pc:chgData name="MANGSHANG SAUYING -" userId="593b2335-4d49-498f-b0a4-700dee90f50f" providerId="ADAL" clId="{178D12AA-CFA0-4A85-B834-30BB6F9E1CBD}" dt="2022-09-27T15:01:52.243" v="73"/>
        <pc:sldMkLst>
          <pc:docMk/>
          <pc:sldMk cId="563735677" sldId="263"/>
        </pc:sldMkLst>
        <pc:spChg chg="add mod">
          <ac:chgData name="MANGSHANG SAUYING -" userId="593b2335-4d49-498f-b0a4-700dee90f50f" providerId="ADAL" clId="{178D12AA-CFA0-4A85-B834-30BB6F9E1CBD}" dt="2022-09-27T15:01:17.642" v="36" actId="1035"/>
          <ac:spMkLst>
            <pc:docMk/>
            <pc:sldMk cId="563735677" sldId="263"/>
            <ac:spMk id="2" creationId="{FC27B168-1EF8-71EB-E7D8-0C53CFF855B0}"/>
          </ac:spMkLst>
        </pc:spChg>
        <pc:graphicFrameChg chg="mod">
          <ac:chgData name="MANGSHANG SAUYING -" userId="593b2335-4d49-498f-b0a4-700dee90f50f" providerId="ADAL" clId="{178D12AA-CFA0-4A85-B834-30BB6F9E1CBD}" dt="2022-09-27T15:01:52.243" v="73"/>
          <ac:graphicFrameMkLst>
            <pc:docMk/>
            <pc:sldMk cId="563735677" sldId="263"/>
            <ac:graphicFrameMk id="5" creationId="{198F8A29-A6FA-BBD6-B072-02E737E9014A}"/>
          </ac:graphicFrameMkLst>
        </pc:graphicFrameChg>
        <pc:picChg chg="add mod">
          <ac:chgData name="MANGSHANG SAUYING -" userId="593b2335-4d49-498f-b0a4-700dee90f50f" providerId="ADAL" clId="{178D12AA-CFA0-4A85-B834-30BB6F9E1CBD}" dt="2022-09-27T15:01:44.892" v="72" actId="1076"/>
          <ac:picMkLst>
            <pc:docMk/>
            <pc:sldMk cId="563735677" sldId="263"/>
            <ac:picMk id="4" creationId="{12994971-FDB2-64CF-0ADB-E5AA003C0415}"/>
          </ac:picMkLst>
        </pc:picChg>
      </pc:sldChg>
      <pc:sldChg chg="addSp delSp modSp mod modClrScheme chgLayout">
        <pc:chgData name="MANGSHANG SAUYING -" userId="593b2335-4d49-498f-b0a4-700dee90f50f" providerId="ADAL" clId="{178D12AA-CFA0-4A85-B834-30BB6F9E1CBD}" dt="2022-09-27T15:02:48.055" v="92" actId="1076"/>
        <pc:sldMkLst>
          <pc:docMk/>
          <pc:sldMk cId="3420038805" sldId="264"/>
        </pc:sldMkLst>
        <pc:spChg chg="del">
          <ac:chgData name="MANGSHANG SAUYING -" userId="593b2335-4d49-498f-b0a4-700dee90f50f" providerId="ADAL" clId="{178D12AA-CFA0-4A85-B834-30BB6F9E1CBD}" dt="2022-09-27T15:01:58.870" v="74" actId="700"/>
          <ac:spMkLst>
            <pc:docMk/>
            <pc:sldMk cId="3420038805" sldId="264"/>
            <ac:spMk id="2" creationId="{61C9EF79-F888-14BE-B16A-929AFB891F94}"/>
          </ac:spMkLst>
        </pc:spChg>
        <pc:spChg chg="del">
          <ac:chgData name="MANGSHANG SAUYING -" userId="593b2335-4d49-498f-b0a4-700dee90f50f" providerId="ADAL" clId="{178D12AA-CFA0-4A85-B834-30BB6F9E1CBD}" dt="2022-09-27T15:01:58.870" v="74" actId="700"/>
          <ac:spMkLst>
            <pc:docMk/>
            <pc:sldMk cId="3420038805" sldId="264"/>
            <ac:spMk id="3" creationId="{619F5F3C-38F4-B3C6-260F-80395B9EF8F8}"/>
          </ac:spMkLst>
        </pc:spChg>
        <pc:spChg chg="add del mod">
          <ac:chgData name="MANGSHANG SAUYING -" userId="593b2335-4d49-498f-b0a4-700dee90f50f" providerId="ADAL" clId="{178D12AA-CFA0-4A85-B834-30BB6F9E1CBD}" dt="2022-09-27T15:02:07.460" v="79"/>
          <ac:spMkLst>
            <pc:docMk/>
            <pc:sldMk cId="3420038805" sldId="264"/>
            <ac:spMk id="5" creationId="{E5313C81-82DB-83A9-FDD9-27165C3F6F1F}"/>
          </ac:spMkLst>
        </pc:spChg>
        <pc:spChg chg="add mod">
          <ac:chgData name="MANGSHANG SAUYING -" userId="593b2335-4d49-498f-b0a4-700dee90f50f" providerId="ADAL" clId="{178D12AA-CFA0-4A85-B834-30BB6F9E1CBD}" dt="2022-09-27T15:02:33.589" v="90" actId="20577"/>
          <ac:spMkLst>
            <pc:docMk/>
            <pc:sldMk cId="3420038805" sldId="264"/>
            <ac:spMk id="7" creationId="{9ED485E5-212B-B88A-9E93-C8544BEDEE5F}"/>
          </ac:spMkLst>
        </pc:spChg>
        <pc:graphicFrameChg chg="add mod">
          <ac:chgData name="MANGSHANG SAUYING -" userId="593b2335-4d49-498f-b0a4-700dee90f50f" providerId="ADAL" clId="{178D12AA-CFA0-4A85-B834-30BB6F9E1CBD}" dt="2022-09-27T15:02:13.462" v="81"/>
          <ac:graphicFrameMkLst>
            <pc:docMk/>
            <pc:sldMk cId="3420038805" sldId="264"/>
            <ac:graphicFrameMk id="6" creationId="{D8A955AC-0363-669F-7F1B-E435B6D0F839}"/>
          </ac:graphicFrameMkLst>
        </pc:graphicFrameChg>
        <pc:picChg chg="add mod">
          <ac:chgData name="MANGSHANG SAUYING -" userId="593b2335-4d49-498f-b0a4-700dee90f50f" providerId="ADAL" clId="{178D12AA-CFA0-4A85-B834-30BB6F9E1CBD}" dt="2022-09-27T15:02:48.055" v="92" actId="1076"/>
          <ac:picMkLst>
            <pc:docMk/>
            <pc:sldMk cId="3420038805" sldId="264"/>
            <ac:picMk id="9" creationId="{FB49B372-A744-8E6D-04BD-67171A9AC8F7}"/>
          </ac:picMkLst>
        </pc:picChg>
      </pc:sldChg>
      <pc:sldChg chg="addSp delSp modSp mod modClrScheme chgLayout">
        <pc:chgData name="MANGSHANG SAUYING -" userId="593b2335-4d49-498f-b0a4-700dee90f50f" providerId="ADAL" clId="{178D12AA-CFA0-4A85-B834-30BB6F9E1CBD}" dt="2022-09-27T15:03:45.898" v="118" actId="14100"/>
        <pc:sldMkLst>
          <pc:docMk/>
          <pc:sldMk cId="3478058871" sldId="265"/>
        </pc:sldMkLst>
        <pc:spChg chg="del">
          <ac:chgData name="MANGSHANG SAUYING -" userId="593b2335-4d49-498f-b0a4-700dee90f50f" providerId="ADAL" clId="{178D12AA-CFA0-4A85-B834-30BB6F9E1CBD}" dt="2022-09-27T15:02:01.831" v="75" actId="700"/>
          <ac:spMkLst>
            <pc:docMk/>
            <pc:sldMk cId="3478058871" sldId="265"/>
            <ac:spMk id="2" creationId="{3295DB7B-E3D5-1D60-B40B-CFBF83BEE2BF}"/>
          </ac:spMkLst>
        </pc:spChg>
        <pc:spChg chg="del">
          <ac:chgData name="MANGSHANG SAUYING -" userId="593b2335-4d49-498f-b0a4-700dee90f50f" providerId="ADAL" clId="{178D12AA-CFA0-4A85-B834-30BB6F9E1CBD}" dt="2022-09-27T15:02:01.831" v="75" actId="700"/>
          <ac:spMkLst>
            <pc:docMk/>
            <pc:sldMk cId="3478058871" sldId="265"/>
            <ac:spMk id="3" creationId="{647425A9-EFE1-B056-29DE-9B38397869DB}"/>
          </ac:spMkLst>
        </pc:spChg>
        <pc:spChg chg="add mod">
          <ac:chgData name="MANGSHANG SAUYING -" userId="593b2335-4d49-498f-b0a4-700dee90f50f" providerId="ADAL" clId="{178D12AA-CFA0-4A85-B834-30BB6F9E1CBD}" dt="2022-09-27T15:03:07.179" v="102" actId="20577"/>
          <ac:spMkLst>
            <pc:docMk/>
            <pc:sldMk cId="3478058871" sldId="265"/>
            <ac:spMk id="4" creationId="{35FE3F46-10A9-BDE9-2F46-BDCF13D763D6}"/>
          </ac:spMkLst>
        </pc:spChg>
        <pc:graphicFrameChg chg="add mod">
          <ac:chgData name="MANGSHANG SAUYING -" userId="593b2335-4d49-498f-b0a4-700dee90f50f" providerId="ADAL" clId="{178D12AA-CFA0-4A85-B834-30BB6F9E1CBD}" dt="2022-09-27T15:03:45.898" v="118" actId="14100"/>
          <ac:graphicFrameMkLst>
            <pc:docMk/>
            <pc:sldMk cId="3478058871" sldId="265"/>
            <ac:graphicFrameMk id="5" creationId="{208684BC-628F-F2CF-A28F-2F77AAA29CE2}"/>
          </ac:graphicFrameMkLst>
        </pc:graphicFrameChg>
        <pc:picChg chg="add mod">
          <ac:chgData name="MANGSHANG SAUYING -" userId="593b2335-4d49-498f-b0a4-700dee90f50f" providerId="ADAL" clId="{178D12AA-CFA0-4A85-B834-30BB6F9E1CBD}" dt="2022-09-27T15:03:40.720" v="116" actId="1076"/>
          <ac:picMkLst>
            <pc:docMk/>
            <pc:sldMk cId="3478058871" sldId="265"/>
            <ac:picMk id="7" creationId="{CC1BE258-596E-CE03-D973-4FACA8716375}"/>
          </ac:picMkLst>
        </pc:picChg>
      </pc:sldChg>
      <pc:sldChg chg="addSp modSp new mod">
        <pc:chgData name="MANGSHANG SAUYING -" userId="593b2335-4d49-498f-b0a4-700dee90f50f" providerId="ADAL" clId="{178D12AA-CFA0-4A85-B834-30BB6F9E1CBD}" dt="2022-09-27T15:04:10.122" v="123" actId="1076"/>
        <pc:sldMkLst>
          <pc:docMk/>
          <pc:sldMk cId="1474941342" sldId="267"/>
        </pc:sldMkLst>
        <pc:spChg chg="add mod">
          <ac:chgData name="MANGSHANG SAUYING -" userId="593b2335-4d49-498f-b0a4-700dee90f50f" providerId="ADAL" clId="{178D12AA-CFA0-4A85-B834-30BB6F9E1CBD}" dt="2022-09-27T15:03:15.978" v="111" actId="20577"/>
          <ac:spMkLst>
            <pc:docMk/>
            <pc:sldMk cId="1474941342" sldId="267"/>
            <ac:spMk id="2" creationId="{F2F8D10F-DB9E-3ABC-8FDB-A5CA9A10770D}"/>
          </ac:spMkLst>
        </pc:spChg>
        <pc:graphicFrameChg chg="add mod">
          <ac:chgData name="MANGSHANG SAUYING -" userId="593b2335-4d49-498f-b0a4-700dee90f50f" providerId="ADAL" clId="{178D12AA-CFA0-4A85-B834-30BB6F9E1CBD}" dt="2022-09-27T15:04:03.579" v="121" actId="14100"/>
          <ac:graphicFrameMkLst>
            <pc:docMk/>
            <pc:sldMk cId="1474941342" sldId="267"/>
            <ac:graphicFrameMk id="3" creationId="{89E05C71-DD7F-6F76-79A6-E3B7B150626F}"/>
          </ac:graphicFrameMkLst>
        </pc:graphicFrameChg>
        <pc:picChg chg="add mod">
          <ac:chgData name="MANGSHANG SAUYING -" userId="593b2335-4d49-498f-b0a4-700dee90f50f" providerId="ADAL" clId="{178D12AA-CFA0-4A85-B834-30BB6F9E1CBD}" dt="2022-09-27T15:04:10.122" v="123" actId="1076"/>
          <ac:picMkLst>
            <pc:docMk/>
            <pc:sldMk cId="1474941342" sldId="267"/>
            <ac:picMk id="5" creationId="{C3CC7F6F-E5A9-56C2-EC70-DE3F2B97DC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1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7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27-Sep-22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27-Sep-22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4B77F18-2A33-31A1-3D41-6C2158398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139F8-8BF5-7107-536B-17ADAF2B1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TH" sz="5400">
                <a:solidFill>
                  <a:srgbClr val="FFFFFF"/>
                </a:solidFill>
              </a:rPr>
              <a:t>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EC54A-9E7A-F08C-3A9C-F2877AD6E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TH" sz="2200">
                <a:solidFill>
                  <a:srgbClr val="FFFFFF"/>
                </a:solidFill>
              </a:rPr>
              <a:t>By Jan, Shann, and Amos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4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E3F46-10A9-BDE9-2F46-BDCF13D763D6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 dirty="0"/>
              <a:t>Question </a:t>
            </a:r>
            <a:r>
              <a:rPr lang="en-US" dirty="0"/>
              <a:t>5 | Belgium </a:t>
            </a:r>
            <a:endParaRPr lang="en-TH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08684BC-628F-F2CF-A28F-2F77AAA29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60834"/>
              </p:ext>
            </p:extLst>
          </p:nvPr>
        </p:nvGraphicFramePr>
        <p:xfrm>
          <a:off x="569913" y="757383"/>
          <a:ext cx="8859837" cy="6100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6147882" progId="Word.Document.12">
                  <p:embed/>
                </p:oleObj>
              </mc:Choice>
              <mc:Fallback>
                <p:oleObj name="Document" r:id="rId2" imgW="9139767" imgH="6147882" progId="Word.Document.12">
                  <p:embed/>
                  <p:pic>
                    <p:nvPicPr>
                      <p:cNvPr id="5" name="Content Placeholder 3">
                        <a:extLst>
                          <a:ext uri="{FF2B5EF4-FFF2-40B4-BE49-F238E27FC236}">
                            <a16:creationId xmlns:a16="http://schemas.microsoft.com/office/drawing/2014/main" id="{208684BC-628F-F2CF-A28F-2F77AAA29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757383"/>
                        <a:ext cx="8859837" cy="6100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C1BE258-596E-CE03-D973-4FACA871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213" y="3759147"/>
            <a:ext cx="395342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10F-DB9E-3ABC-8FDB-A5CA9A10770D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 dirty="0"/>
              <a:t>Question </a:t>
            </a:r>
            <a:r>
              <a:rPr lang="en-US" dirty="0"/>
              <a:t>5 | Austria </a:t>
            </a:r>
            <a:endParaRPr lang="en-TH"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9E05C71-DD7F-6F76-79A6-E3B7B1506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417706"/>
              </p:ext>
            </p:extLst>
          </p:nvPr>
        </p:nvGraphicFramePr>
        <p:xfrm>
          <a:off x="569913" y="748145"/>
          <a:ext cx="8859837" cy="610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6147882" progId="Word.Document.12">
                  <p:embed/>
                </p:oleObj>
              </mc:Choice>
              <mc:Fallback>
                <p:oleObj name="Document" r:id="rId2" imgW="9139767" imgH="6147882" progId="Word.Document.12">
                  <p:embed/>
                  <p:pic>
                    <p:nvPicPr>
                      <p:cNvPr id="3" name="Content Placeholder 3">
                        <a:extLst>
                          <a:ext uri="{FF2B5EF4-FFF2-40B4-BE49-F238E27FC236}">
                            <a16:creationId xmlns:a16="http://schemas.microsoft.com/office/drawing/2014/main" id="{89E05C71-DD7F-6F76-79A6-E3B7B1506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748145"/>
                        <a:ext cx="8859837" cy="610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CC7F6F-E5A9-56C2-EC70-DE3F2B97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41" y="3734544"/>
            <a:ext cx="396295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977-91E1-20AF-5A42-6EBCAF5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6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6A0BC5-CA44-FE00-1187-F96E438BFCA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88488"/>
              </p:ext>
            </p:extLst>
          </p:nvPr>
        </p:nvGraphicFramePr>
        <p:xfrm>
          <a:off x="838200" y="1958543"/>
          <a:ext cx="9144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2794000" progId="Word.Document.12">
                  <p:embed/>
                </p:oleObj>
              </mc:Choice>
              <mc:Fallback>
                <p:oleObj name="Document" r:id="rId2" imgW="9144000" imgH="27940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886A0BC5-CA44-FE00-1187-F96E438BF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958543"/>
                        <a:ext cx="91440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11A0A1E9-2B31-E1CA-B07C-B3237696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958543"/>
            <a:ext cx="4417291" cy="40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3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1 | </a:t>
            </a:r>
            <a:r>
              <a:rPr lang="en-US"/>
              <a:t>Austria HISTROGRAM</a:t>
            </a:r>
            <a:endParaRPr lang="en-T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36960"/>
              </p:ext>
            </p:extLst>
          </p:nvPr>
        </p:nvGraphicFramePr>
        <p:xfrm>
          <a:off x="857250" y="1554163"/>
          <a:ext cx="9072563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2805897" progId="Word.Document.12">
                  <p:embed/>
                </p:oleObj>
              </mc:Choice>
              <mc:Fallback>
                <p:oleObj name="Document" r:id="rId2" imgW="9139767" imgH="2805897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1554163"/>
                        <a:ext cx="9072563" cy="278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DE0DBC6-9D68-AA75-54BB-B5E8FE67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6" y="1356658"/>
            <a:ext cx="360045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E1D38-94D6-34CC-7E87-8563C191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6" y="4100420"/>
            <a:ext cx="360045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0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82C8-2898-8105-9DEA-467C29A0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1 | </a:t>
            </a:r>
            <a:r>
              <a:rPr lang="en-US"/>
              <a:t>Belgium HISTROGRAM</a:t>
            </a:r>
            <a:endParaRPr lang="en-T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BFE8A-0875-82FF-087D-D52E3E204BA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093488"/>
              </p:ext>
            </p:extLst>
          </p:nvPr>
        </p:nvGraphicFramePr>
        <p:xfrm>
          <a:off x="1048870" y="1547252"/>
          <a:ext cx="9144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2794000" progId="Word.Document.12">
                  <p:embed/>
                </p:oleObj>
              </mc:Choice>
              <mc:Fallback>
                <p:oleObj name="Document" r:id="rId2" imgW="9144000" imgH="27940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73DBFE8A-0875-82FF-087D-D52E3E204B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8870" y="1547252"/>
                        <a:ext cx="91440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10DE02D-718A-6847-5DCE-F0BE9116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14" y="1547252"/>
            <a:ext cx="3384556" cy="24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0EE66E-9FA6-E072-EE6A-26B72714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14" y="4204447"/>
            <a:ext cx="3384557" cy="24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3FD3-C500-9780-E7B9-A716AB72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1 | </a:t>
            </a:r>
            <a:r>
              <a:rPr lang="en-US"/>
              <a:t>Austria BOXPLOT</a:t>
            </a:r>
            <a:endParaRPr lang="en-T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0E500C-4129-6781-6475-6461DE87C0A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10952"/>
              </p:ext>
            </p:extLst>
          </p:nvPr>
        </p:nvGraphicFramePr>
        <p:xfrm>
          <a:off x="838200" y="2116512"/>
          <a:ext cx="9144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1117600" progId="Word.Document.12">
                  <p:embed/>
                </p:oleObj>
              </mc:Choice>
              <mc:Fallback>
                <p:oleObj name="Document" r:id="rId2" imgW="9144000" imgH="11176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50E500C-4129-6781-6475-6461DE87C0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116512"/>
                        <a:ext cx="9144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149ADB82-5D4F-8F9E-64F9-8FB734EC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37" y="1917654"/>
            <a:ext cx="3010352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2355F1C-B65D-2389-E4D4-1CD52E761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69" y="1917654"/>
            <a:ext cx="3032527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274B96-0D4C-C078-A86C-D69D85C3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2" y="4434261"/>
            <a:ext cx="3060247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6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2C8D-22E7-847F-2EFF-798C6853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1 | </a:t>
            </a:r>
            <a:r>
              <a:rPr lang="en-US"/>
              <a:t>Belgium BOXPLOT</a:t>
            </a:r>
            <a:endParaRPr lang="en-T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B7061E-A1EC-3B08-79E3-8BDB01AF10E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43711"/>
              </p:ext>
            </p:extLst>
          </p:nvPr>
        </p:nvGraphicFramePr>
        <p:xfrm>
          <a:off x="838200" y="2149403"/>
          <a:ext cx="9144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1117600" progId="Word.Document.12">
                  <p:embed/>
                </p:oleObj>
              </mc:Choice>
              <mc:Fallback>
                <p:oleObj name="Document" r:id="rId2" imgW="9144000" imgH="11176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CB7061E-A1EC-3B08-79E3-8BDB01AF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149403"/>
                        <a:ext cx="9144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0C873D23-B66B-EA26-855A-082C761D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2" y="2149403"/>
            <a:ext cx="2966570" cy="2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56E602-518F-F08A-8117-E2ACDCCF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52" y="2138831"/>
            <a:ext cx="3002425" cy="22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8D13861-00FC-E0AD-7F71-32FB19E6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1" y="4570905"/>
            <a:ext cx="3015740" cy="2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64609"/>
              </p:ext>
            </p:extLst>
          </p:nvPr>
        </p:nvGraphicFramePr>
        <p:xfrm>
          <a:off x="1028726" y="1501141"/>
          <a:ext cx="7653096" cy="499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1495" progId="Word.Document.12">
                  <p:embed/>
                </p:oleObj>
              </mc:Choice>
              <mc:Fallback>
                <p:oleObj name="Document" r:id="rId2" imgW="9139767" imgH="5961495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726" y="1501141"/>
                        <a:ext cx="7653096" cy="499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7FA84C0-618F-9F91-62D3-B54F23216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37" y="2714525"/>
            <a:ext cx="4486901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06E55-0338-24D0-9EA8-83BCC59AB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837" y="5301995"/>
            <a:ext cx="438211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</a:t>
            </a:r>
            <a:r>
              <a:rPr lang="en-US" dirty="0"/>
              <a:t>3 </a:t>
            </a:r>
            <a:endParaRPr lang="en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055218"/>
              </p:ext>
            </p:extLst>
          </p:nvPr>
        </p:nvGraphicFramePr>
        <p:xfrm>
          <a:off x="1039813" y="1501775"/>
          <a:ext cx="7553325" cy="5273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8197416" progId="Word.Document.12">
                  <p:embed/>
                </p:oleObj>
              </mc:Choice>
              <mc:Fallback>
                <p:oleObj name="Document" r:id="rId2" imgW="9139767" imgH="8197416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9813" y="1501775"/>
                        <a:ext cx="7553325" cy="5273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3020278-05A6-3B80-702D-B4C53DDE5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63" y="2565226"/>
            <a:ext cx="4458322" cy="66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D235-F6B0-5513-F76B-DBAF5E7E2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3" y="5262706"/>
            <a:ext cx="434400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1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98F8A29-A6FA-BBD6-B072-02E737E901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066304"/>
              </p:ext>
            </p:extLst>
          </p:nvPr>
        </p:nvGraphicFramePr>
        <p:xfrm>
          <a:off x="569913" y="1014413"/>
          <a:ext cx="893445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1495" progId="Word.Document.12">
                  <p:embed/>
                </p:oleObj>
              </mc:Choice>
              <mc:Fallback>
                <p:oleObj name="Document" r:id="rId2" imgW="9139767" imgH="5961495" progId="Word.Document.12">
                  <p:embed/>
                  <p:pic>
                    <p:nvPicPr>
                      <p:cNvPr id="5" name="Content Placeholder 3">
                        <a:extLst>
                          <a:ext uri="{FF2B5EF4-FFF2-40B4-BE49-F238E27FC236}">
                            <a16:creationId xmlns:a16="http://schemas.microsoft.com/office/drawing/2014/main" id="{198F8A29-A6FA-BBD6-B072-02E737E90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1014413"/>
                        <a:ext cx="893445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C27B168-1EF8-71EB-E7D8-0C53CFF8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64"/>
            <a:ext cx="10515600" cy="1325563"/>
          </a:xfrm>
        </p:spPr>
        <p:txBody>
          <a:bodyPr/>
          <a:lstStyle/>
          <a:p>
            <a:r>
              <a:rPr lang="en-TH" dirty="0"/>
              <a:t>Question </a:t>
            </a:r>
            <a:r>
              <a:rPr lang="en-US" dirty="0"/>
              <a:t>4 | Belgium </a:t>
            </a:r>
            <a:endParaRPr lang="en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94971-FDB2-64CF-0ADB-E5AA003C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387" y="3779939"/>
            <a:ext cx="303889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3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8A955AC-0363-669F-7F1B-E435B6D0F8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497251"/>
              </p:ext>
            </p:extLst>
          </p:nvPr>
        </p:nvGraphicFramePr>
        <p:xfrm>
          <a:off x="569913" y="1014413"/>
          <a:ext cx="893445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9787" progId="Word.Document.12">
                  <p:embed/>
                </p:oleObj>
              </mc:Choice>
              <mc:Fallback>
                <p:oleObj name="Document" r:id="rId2" imgW="9139767" imgH="5969787" progId="Word.Documen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D8A955AC-0363-669F-7F1B-E435B6D0F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1014413"/>
                        <a:ext cx="893445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ED485E5-212B-B88A-9E93-C8544BEDEE5F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 dirty="0"/>
              <a:t>Question </a:t>
            </a:r>
            <a:r>
              <a:rPr lang="en-US" dirty="0"/>
              <a:t>4 | Austria </a:t>
            </a:r>
            <a:endParaRPr lang="en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9B372-A744-8E6D-04BD-67171A9A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10" y="3979646"/>
            <a:ext cx="3134162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880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Widescreen</PresentationFormat>
  <Paragraphs>13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AvenirNext LT Pro Medium</vt:lpstr>
      <vt:lpstr>Arial</vt:lpstr>
      <vt:lpstr>Avenir Next LT Pro</vt:lpstr>
      <vt:lpstr>Sagona Book</vt:lpstr>
      <vt:lpstr>ExploreVTI</vt:lpstr>
      <vt:lpstr>Microsoft Word Document</vt:lpstr>
      <vt:lpstr>Document</vt:lpstr>
      <vt:lpstr>Statistics</vt:lpstr>
      <vt:lpstr>Question 1 | Austria HISTROGRAM</vt:lpstr>
      <vt:lpstr>Question 1 | Belgium HISTROGRAM</vt:lpstr>
      <vt:lpstr>Question 1 | Austria BOXPLOT</vt:lpstr>
      <vt:lpstr>Question 1 | Belgium BOXPLOT</vt:lpstr>
      <vt:lpstr>Question 2</vt:lpstr>
      <vt:lpstr>Question 3 </vt:lpstr>
      <vt:lpstr>Question 4 | Belgium </vt:lpstr>
      <vt:lpstr>PowerPoint Presentation</vt:lpstr>
      <vt:lpstr>PowerPoint Presentation</vt:lpstr>
      <vt:lpstr>PowerPoint Presentation</vt:lpstr>
      <vt:lpstr>Question 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POONTHONG</dc:creator>
  <cp:lastModifiedBy>MANGSHANG SAUYING -</cp:lastModifiedBy>
  <cp:revision>2</cp:revision>
  <dcterms:created xsi:type="dcterms:W3CDTF">2022-09-27T13:17:35Z</dcterms:created>
  <dcterms:modified xsi:type="dcterms:W3CDTF">2022-09-27T15:04:36Z</dcterms:modified>
</cp:coreProperties>
</file>